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9B0D-6457-477A-AEC8-7FD164BB941D}" type="datetimeFigureOut">
              <a:rPr lang="sk-SK" smtClean="0"/>
              <a:t>12. 2. 2025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A18E0-A05C-4537-9FF2-56559378C77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80209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9B0D-6457-477A-AEC8-7FD164BB941D}" type="datetimeFigureOut">
              <a:rPr lang="sk-SK" smtClean="0"/>
              <a:t>12. 2. 2025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A18E0-A05C-4537-9FF2-56559378C77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89184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9B0D-6457-477A-AEC8-7FD164BB941D}" type="datetimeFigureOut">
              <a:rPr lang="sk-SK" smtClean="0"/>
              <a:t>12. 2. 2025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A18E0-A05C-4537-9FF2-56559378C77B}" type="slidenum">
              <a:rPr lang="sk-SK" smtClean="0"/>
              <a:t>‹#›</a:t>
            </a:fld>
            <a:endParaRPr lang="sk-SK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655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9B0D-6457-477A-AEC8-7FD164BB941D}" type="datetimeFigureOut">
              <a:rPr lang="sk-SK" smtClean="0"/>
              <a:t>12. 2. 2025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A18E0-A05C-4537-9FF2-56559378C77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13414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9B0D-6457-477A-AEC8-7FD164BB941D}" type="datetimeFigureOut">
              <a:rPr lang="sk-SK" smtClean="0"/>
              <a:t>12. 2. 2025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A18E0-A05C-4537-9FF2-56559378C77B}" type="slidenum">
              <a:rPr lang="sk-SK" smtClean="0"/>
              <a:t>‹#›</a:t>
            </a:fld>
            <a:endParaRPr lang="sk-SK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16963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9B0D-6457-477A-AEC8-7FD164BB941D}" type="datetimeFigureOut">
              <a:rPr lang="sk-SK" smtClean="0"/>
              <a:t>12. 2. 2025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A18E0-A05C-4537-9FF2-56559378C77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68113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9B0D-6457-477A-AEC8-7FD164BB941D}" type="datetimeFigureOut">
              <a:rPr lang="sk-SK" smtClean="0"/>
              <a:t>12. 2. 2025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A18E0-A05C-4537-9FF2-56559378C77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917931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9B0D-6457-477A-AEC8-7FD164BB941D}" type="datetimeFigureOut">
              <a:rPr lang="sk-SK" smtClean="0"/>
              <a:t>12. 2. 2025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A18E0-A05C-4537-9FF2-56559378C77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4048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9B0D-6457-477A-AEC8-7FD164BB941D}" type="datetimeFigureOut">
              <a:rPr lang="sk-SK" smtClean="0"/>
              <a:t>12. 2. 2025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A18E0-A05C-4537-9FF2-56559378C77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97209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9B0D-6457-477A-AEC8-7FD164BB941D}" type="datetimeFigureOut">
              <a:rPr lang="sk-SK" smtClean="0"/>
              <a:t>12. 2. 2025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A18E0-A05C-4537-9FF2-56559378C77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67081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9B0D-6457-477A-AEC8-7FD164BB941D}" type="datetimeFigureOut">
              <a:rPr lang="sk-SK" smtClean="0"/>
              <a:t>12. 2. 2025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A18E0-A05C-4537-9FF2-56559378C77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23368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9B0D-6457-477A-AEC8-7FD164BB941D}" type="datetimeFigureOut">
              <a:rPr lang="sk-SK" smtClean="0"/>
              <a:t>12. 2. 2025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A18E0-A05C-4537-9FF2-56559378C77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43447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9B0D-6457-477A-AEC8-7FD164BB941D}" type="datetimeFigureOut">
              <a:rPr lang="sk-SK" smtClean="0"/>
              <a:t>12. 2. 2025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A18E0-A05C-4537-9FF2-56559378C77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2828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9B0D-6457-477A-AEC8-7FD164BB941D}" type="datetimeFigureOut">
              <a:rPr lang="sk-SK" smtClean="0"/>
              <a:t>12. 2. 2025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A18E0-A05C-4537-9FF2-56559378C77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61047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9B0D-6457-477A-AEC8-7FD164BB941D}" type="datetimeFigureOut">
              <a:rPr lang="sk-SK" smtClean="0"/>
              <a:t>12. 2. 2025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A18E0-A05C-4537-9FF2-56559378C77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81528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9B0D-6457-477A-AEC8-7FD164BB941D}" type="datetimeFigureOut">
              <a:rPr lang="sk-SK" smtClean="0"/>
              <a:t>12. 2. 2025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A18E0-A05C-4537-9FF2-56559378C77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00990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09B0D-6457-477A-AEC8-7FD164BB941D}" type="datetimeFigureOut">
              <a:rPr lang="sk-SK" smtClean="0"/>
              <a:t>12. 2. 2025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81A18E0-A05C-4537-9FF2-56559378C77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68168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6764EE-ED30-4194-89DD-3A44A5F7F8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k-SK" dirty="0"/>
              <a:t>Inštrukcie vypracované sekciou krízového riadenia MV SR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598C0A8-94CD-4C3F-9E61-7BF3389FAC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646302"/>
          </a:xfrm>
        </p:spPr>
        <p:txBody>
          <a:bodyPr/>
          <a:lstStyle/>
          <a:p>
            <a:r>
              <a:rPr lang="sk-SK" dirty="0"/>
              <a:t>Dňa 10. 2. 2025</a:t>
            </a:r>
          </a:p>
        </p:txBody>
      </p:sp>
    </p:spTree>
    <p:extLst>
      <p:ext uri="{BB962C8B-B14F-4D97-AF65-F5344CB8AC3E}">
        <p14:creationId xmlns:p14="http://schemas.microsoft.com/office/powerpoint/2010/main" val="1150451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7D51F3-7D63-45ED-8727-61174C6F3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5066" y="609600"/>
            <a:ext cx="1041401" cy="1320800"/>
          </a:xfrm>
        </p:spPr>
        <p:txBody>
          <a:bodyPr/>
          <a:lstStyle/>
          <a:p>
            <a:endParaRPr lang="sk-SK" dirty="0"/>
          </a:p>
        </p:txBody>
      </p:sp>
      <p:pic>
        <p:nvPicPr>
          <p:cNvPr id="4" name="Picture 1434">
            <a:extLst>
              <a:ext uri="{FF2B5EF4-FFF2-40B4-BE49-F238E27FC236}">
                <a16:creationId xmlns:a16="http://schemas.microsoft.com/office/drawing/2014/main" id="{D0D9DD41-42A4-477F-8BC8-AC955F00DF6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7666" y="-10319"/>
            <a:ext cx="5063467" cy="686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066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E09172-D7D1-41D5-BBF4-4D071B92D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860800" y="609600"/>
            <a:ext cx="228600" cy="728133"/>
          </a:xfrm>
        </p:spPr>
        <p:txBody>
          <a:bodyPr/>
          <a:lstStyle/>
          <a:p>
            <a:endParaRPr lang="sk-SK" dirty="0"/>
          </a:p>
        </p:txBody>
      </p:sp>
      <p:pic>
        <p:nvPicPr>
          <p:cNvPr id="4" name="Picture 1407">
            <a:extLst>
              <a:ext uri="{FF2B5EF4-FFF2-40B4-BE49-F238E27FC236}">
                <a16:creationId xmlns:a16="http://schemas.microsoft.com/office/drawing/2014/main" id="{A6910F01-F218-4F86-A1BA-765B5C87574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2266" y="0"/>
            <a:ext cx="48179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5598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6ED119-B821-4D65-BF13-F9EE9F424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4466" y="609600"/>
            <a:ext cx="211667" cy="1320800"/>
          </a:xfrm>
        </p:spPr>
        <p:txBody>
          <a:bodyPr/>
          <a:lstStyle/>
          <a:p>
            <a:endParaRPr lang="sk-SK" dirty="0"/>
          </a:p>
        </p:txBody>
      </p:sp>
      <p:pic>
        <p:nvPicPr>
          <p:cNvPr id="4" name="Picture 1368">
            <a:extLst>
              <a:ext uri="{FF2B5EF4-FFF2-40B4-BE49-F238E27FC236}">
                <a16:creationId xmlns:a16="http://schemas.microsoft.com/office/drawing/2014/main" id="{617EA639-05C3-4C9D-B1A2-33DD655E21C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4599" y="0"/>
            <a:ext cx="46232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215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1FB970-6412-43B1-9482-CB7B0A961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8267" y="609600"/>
            <a:ext cx="1587372" cy="1320800"/>
          </a:xfrm>
        </p:spPr>
        <p:txBody>
          <a:bodyPr/>
          <a:lstStyle/>
          <a:p>
            <a:endParaRPr lang="sk-SK" dirty="0"/>
          </a:p>
        </p:txBody>
      </p:sp>
      <p:pic>
        <p:nvPicPr>
          <p:cNvPr id="4" name="Picture 1038">
            <a:extLst>
              <a:ext uri="{FF2B5EF4-FFF2-40B4-BE49-F238E27FC236}">
                <a16:creationId xmlns:a16="http://schemas.microsoft.com/office/drawing/2014/main" id="{13A50471-3C5B-4504-8223-AA628B5119B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6132" y="-10319"/>
            <a:ext cx="4885668" cy="686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041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07C291-24B8-41E4-9348-311A9A14E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5734" y="815975"/>
            <a:ext cx="2607733" cy="541867"/>
          </a:xfrm>
        </p:spPr>
        <p:txBody>
          <a:bodyPr>
            <a:normAutofit fontScale="90000"/>
          </a:bodyPr>
          <a:lstStyle/>
          <a:p>
            <a:endParaRPr lang="sk-SK" dirty="0"/>
          </a:p>
        </p:txBody>
      </p:sp>
      <p:pic>
        <p:nvPicPr>
          <p:cNvPr id="4" name="Picture 1115">
            <a:extLst>
              <a:ext uri="{FF2B5EF4-FFF2-40B4-BE49-F238E27FC236}">
                <a16:creationId xmlns:a16="http://schemas.microsoft.com/office/drawing/2014/main" id="{968A9F2B-8FE1-4FF4-B5BD-F45D11CFB5D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1532" y="0"/>
            <a:ext cx="47248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509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D78D18-EE5E-4EEA-867E-8E0518814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8816" y="609600"/>
            <a:ext cx="1854559" cy="1320800"/>
          </a:xfrm>
        </p:spPr>
        <p:txBody>
          <a:bodyPr/>
          <a:lstStyle/>
          <a:p>
            <a:endParaRPr lang="sk-SK" dirty="0"/>
          </a:p>
        </p:txBody>
      </p:sp>
      <p:pic>
        <p:nvPicPr>
          <p:cNvPr id="5" name="Zástupný objekt pre obsah 4">
            <a:extLst>
              <a:ext uri="{FF2B5EF4-FFF2-40B4-BE49-F238E27FC236}">
                <a16:creationId xmlns:a16="http://schemas.microsoft.com/office/drawing/2014/main" id="{FADA6884-B323-4851-B7D1-BE518A9B8A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894" y="0"/>
            <a:ext cx="5576552" cy="6858000"/>
          </a:xfrm>
        </p:spPr>
      </p:pic>
    </p:spTree>
    <p:extLst>
      <p:ext uri="{BB962C8B-B14F-4D97-AF65-F5344CB8AC3E}">
        <p14:creationId xmlns:p14="http://schemas.microsoft.com/office/powerpoint/2010/main" val="4132202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62FE1A-E98E-43EE-9516-1DF49839E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2066" y="609600"/>
            <a:ext cx="1591733" cy="1320800"/>
          </a:xfrm>
        </p:spPr>
        <p:txBody>
          <a:bodyPr/>
          <a:lstStyle/>
          <a:p>
            <a:endParaRPr lang="sk-SK" dirty="0"/>
          </a:p>
        </p:txBody>
      </p:sp>
      <p:pic>
        <p:nvPicPr>
          <p:cNvPr id="5" name="Zástupný objekt pre obsah 4">
            <a:extLst>
              <a:ext uri="{FF2B5EF4-FFF2-40B4-BE49-F238E27FC236}">
                <a16:creationId xmlns:a16="http://schemas.microsoft.com/office/drawing/2014/main" id="{0B03D856-E40D-4582-B909-45E83CDFB9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1" y="0"/>
            <a:ext cx="5279238" cy="6858000"/>
          </a:xfrm>
        </p:spPr>
      </p:pic>
    </p:spTree>
    <p:extLst>
      <p:ext uri="{BB962C8B-B14F-4D97-AF65-F5344CB8AC3E}">
        <p14:creationId xmlns:p14="http://schemas.microsoft.com/office/powerpoint/2010/main" val="111241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ED74D2-6BB6-478D-9FEF-6170299D0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1266" y="609600"/>
            <a:ext cx="321733" cy="1320800"/>
          </a:xfrm>
        </p:spPr>
        <p:txBody>
          <a:bodyPr/>
          <a:lstStyle/>
          <a:p>
            <a:endParaRPr lang="sk-SK" dirty="0"/>
          </a:p>
        </p:txBody>
      </p:sp>
      <p:pic>
        <p:nvPicPr>
          <p:cNvPr id="4" name="Picture 1461">
            <a:extLst>
              <a:ext uri="{FF2B5EF4-FFF2-40B4-BE49-F238E27FC236}">
                <a16:creationId xmlns:a16="http://schemas.microsoft.com/office/drawing/2014/main" id="{82852FB7-A086-44BA-A5E0-69B29F02BD6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2533" y="0"/>
            <a:ext cx="5206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393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9D8AA-A31A-4B3C-9D10-4A0415175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866" y="609600"/>
            <a:ext cx="2328333" cy="313267"/>
          </a:xfrm>
        </p:spPr>
        <p:txBody>
          <a:bodyPr>
            <a:normAutofit fontScale="90000"/>
          </a:bodyPr>
          <a:lstStyle/>
          <a:p>
            <a:endParaRPr lang="sk-SK" dirty="0"/>
          </a:p>
        </p:txBody>
      </p:sp>
      <p:pic>
        <p:nvPicPr>
          <p:cNvPr id="4" name="Picture 812">
            <a:extLst>
              <a:ext uri="{FF2B5EF4-FFF2-40B4-BE49-F238E27FC236}">
                <a16:creationId xmlns:a16="http://schemas.microsoft.com/office/drawing/2014/main" id="{D7EC2724-2328-4B91-ACBA-495B54AC9D0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9066" y="0"/>
            <a:ext cx="50465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89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6A143A-E1B2-4D96-9C1B-EEB514DF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2548" y="609600"/>
            <a:ext cx="45719" cy="1320800"/>
          </a:xfrm>
        </p:spPr>
        <p:txBody>
          <a:bodyPr/>
          <a:lstStyle/>
          <a:p>
            <a:endParaRPr lang="sk-SK" dirty="0"/>
          </a:p>
        </p:txBody>
      </p:sp>
      <p:pic>
        <p:nvPicPr>
          <p:cNvPr id="4" name="Picture 1675">
            <a:extLst>
              <a:ext uri="{FF2B5EF4-FFF2-40B4-BE49-F238E27FC236}">
                <a16:creationId xmlns:a16="http://schemas.microsoft.com/office/drawing/2014/main" id="{18813A61-7A11-49B0-8972-1A82873C856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7533" y="0"/>
            <a:ext cx="48433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270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2B42FC-9AB5-489E-A367-D9464B6FB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4407747" y="609600"/>
            <a:ext cx="45719" cy="1320800"/>
          </a:xfrm>
        </p:spPr>
        <p:txBody>
          <a:bodyPr/>
          <a:lstStyle/>
          <a:p>
            <a:endParaRPr lang="sk-SK" dirty="0"/>
          </a:p>
        </p:txBody>
      </p:sp>
      <p:pic>
        <p:nvPicPr>
          <p:cNvPr id="6" name="Picture 812">
            <a:extLst>
              <a:ext uri="{FF2B5EF4-FFF2-40B4-BE49-F238E27FC236}">
                <a16:creationId xmlns:a16="http://schemas.microsoft.com/office/drawing/2014/main" id="{C22FCD72-4963-456F-BC53-37722B6EA1B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6132" y="-10319"/>
            <a:ext cx="4496201" cy="6927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99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1743F7-0277-481D-97AD-A48AB7FF4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3962400" y="440267"/>
            <a:ext cx="1583267" cy="169333"/>
          </a:xfrm>
        </p:spPr>
        <p:txBody>
          <a:bodyPr>
            <a:normAutofit fontScale="90000"/>
          </a:bodyPr>
          <a:lstStyle/>
          <a:p>
            <a:endParaRPr lang="sk-SK" dirty="0"/>
          </a:p>
        </p:txBody>
      </p:sp>
      <p:pic>
        <p:nvPicPr>
          <p:cNvPr id="4" name="Picture 1115">
            <a:extLst>
              <a:ext uri="{FF2B5EF4-FFF2-40B4-BE49-F238E27FC236}">
                <a16:creationId xmlns:a16="http://schemas.microsoft.com/office/drawing/2014/main" id="{6B134B3F-FCD7-4BBF-96E2-722A238B932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4599" y="0"/>
            <a:ext cx="4674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030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02A30C-793C-4397-9013-4B305950F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5933" y="609600"/>
            <a:ext cx="1752600" cy="1320800"/>
          </a:xfrm>
        </p:spPr>
        <p:txBody>
          <a:bodyPr/>
          <a:lstStyle/>
          <a:p>
            <a:endParaRPr lang="sk-SK" dirty="0"/>
          </a:p>
        </p:txBody>
      </p:sp>
      <p:pic>
        <p:nvPicPr>
          <p:cNvPr id="4" name="Picture 1118">
            <a:extLst>
              <a:ext uri="{FF2B5EF4-FFF2-40B4-BE49-F238E27FC236}">
                <a16:creationId xmlns:a16="http://schemas.microsoft.com/office/drawing/2014/main" id="{FEF19325-C96D-4DAE-972C-9F7F7DFF266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9199" y="-10319"/>
            <a:ext cx="4995734" cy="686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881143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472</TotalTime>
  <Words>13</Words>
  <Application>Microsoft Office PowerPoint</Application>
  <PresentationFormat>Širokouhlá</PresentationFormat>
  <Paragraphs>2</Paragraphs>
  <Slides>14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14</vt:i4>
      </vt:variant>
    </vt:vector>
  </HeadingPairs>
  <TitlesOfParts>
    <vt:vector size="18" baseType="lpstr">
      <vt:lpstr>Arial</vt:lpstr>
      <vt:lpstr>Trebuchet MS</vt:lpstr>
      <vt:lpstr>Wingdings 3</vt:lpstr>
      <vt:lpstr>Fazeta</vt:lpstr>
      <vt:lpstr>Inštrukcie vypracované sekciou krízového riadenia MV SR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Inštrukcie vypracované sekciou krízového riadenia MV SR</dc:title>
  <dc:creator>VAŠČUROVÁ Daniela</dc:creator>
  <cp:lastModifiedBy>VAŠČUROVÁ Daniela</cp:lastModifiedBy>
  <cp:revision>5</cp:revision>
  <dcterms:created xsi:type="dcterms:W3CDTF">2025-02-10T13:28:19Z</dcterms:created>
  <dcterms:modified xsi:type="dcterms:W3CDTF">2025-02-12T14:02:20Z</dcterms:modified>
</cp:coreProperties>
</file>